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97D8F6-F132-426E-BD33-5DB4FAF6E305}" v="3" dt="2025-05-21T15:56:55.5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04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F3997-D7A5-D368-237F-4E3BF21A6C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7A9927-7590-4D84-9F4C-6770A951F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644E7-D982-0042-C2F5-EE0DA6A76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4644B-31FA-1CEE-B70D-298D5DE97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BD2ED-097B-CD82-96CE-40E7C55DB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8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880B8-2A1D-C9F9-D164-16F0C417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3CED4-E8BA-0330-429D-9421876A1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37190-3354-AC19-A450-9A9D44639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D148A-9ADF-CB40-B798-E2E7CB934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D887A-5C92-4A83-B732-7614AD7D3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9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92A342-DF77-7B92-CF8F-F556C313AF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FF7FFA-9C81-D107-7144-A6AE93A633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BE38E-8F98-030B-8865-68613BE68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D339E-E7E7-6A01-0541-B98B40527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F4A47-46D0-0304-8F68-21829DF4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251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12092-98AE-E496-B72D-B0FCAA1C1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3A507-135D-5391-B82A-6B4557660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44873-6AC4-770A-A68E-D45C28FC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DD106-3557-33B8-A873-538202D79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17475-A39C-83F9-3E24-BDA34243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939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8B195-B418-BC23-5F6F-DD0355B82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A3EA1-4738-37FD-0996-E59484347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0846A-F446-8850-B36B-BD328DC97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700AD-7485-B2B5-0414-CC0A18B4E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44222-662D-06B3-32A3-53B8B8736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257BB-87D1-7871-3F42-7D86678F0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53EC2-E485-F5CA-12D7-6AF304EFC7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CD07C-23ED-FFC6-F18C-91034D4A0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FA127-E04F-4156-9F70-8A7DB1D8C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CC893D-7ECF-99D4-0A7B-1A933BD3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F17D58-EA9D-30A4-F8C2-E6264151B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55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6887D-25BB-C808-3810-A379397C3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55715-ED87-A73B-3D16-1F6661B65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B7976-BAB5-6A24-F4FD-191469FD0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C52866-D8BE-CBC2-F0A4-BF6A46AC17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5F943-4ACB-9C25-757D-EC99262F16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CB0C71-AEFE-EDD3-78AA-7473FADB4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B6DE83-3337-2DEE-C534-BF6560DBD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594D4A-AFA3-ADCE-8DD0-7637C391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41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FBAEA-D013-883D-6756-0B8FC333A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DC7ECC-1FBD-9E7F-9DE7-7C0148273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CD92C8-EE49-E760-A67C-2756A12B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251128-E54C-C5CA-C156-DBAF85E80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6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A59F0-9EA8-D5FC-9305-E28C4D9CD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75BAB-C408-188D-D6AA-CFAD89472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90997-12F3-E0E3-11A0-D45FA80F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554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44F1F-5F7C-D940-5DD1-CBED34C25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2D294-4EA3-DAFA-E430-FDEE7B4C8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5EAEED-4F39-5A4E-1827-47C635A42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A9EA4-47DF-36FF-BB9F-7AAC7AD36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AE5A09-0FBB-F2E5-ECFF-87AC7D799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EE222-FBB5-18F1-6AEF-BC824D5BE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39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48D3-FA92-B7DE-EDA3-521A7C860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C8A4FC-2439-04DC-83B1-D7F10AC0DD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BEFE0B-4A3F-E7B5-6D35-D56EB3805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A7547-375F-778F-F503-3A6C31656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F9CE2-C231-9E98-AB57-7F621AC8F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C9A1E-4FC6-91F2-DA28-216BE701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414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D91BE4-B63B-8042-E6A6-9F8FFA21A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9AC0F-40FD-C5A0-B6DB-7E0EF386B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92E38-786C-900E-510C-BD852F9F14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D2A29-7A5A-49D4-9D53-6A0FE8BC0753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BF198-4B50-3115-3327-70B3AA191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AB68A-BE6B-970D-EAF2-8E0074F762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E89C4-05C4-4E1E-BDD2-D9B555045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45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E049C-2A94-7082-26EF-C18028D6BD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3.3 Bath Textile Trades </a:t>
            </a:r>
            <a:br>
              <a:rPr lang="en-GB" dirty="0"/>
            </a:br>
            <a:r>
              <a:rPr lang="en-GB" dirty="0"/>
              <a:t>in the 17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3F9474-CA9E-AE61-069A-30359F656E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Bath 1641</a:t>
            </a:r>
          </a:p>
          <a:p>
            <a:r>
              <a:rPr lang="en-GB" dirty="0"/>
              <a:t>Source: An Historical Map of Bath Medieval, Stuart and Georgian, City, Town and Historical Maps no.17. Historic Towns Trust and History of Bath Research Group.</a:t>
            </a:r>
          </a:p>
        </p:txBody>
      </p:sp>
    </p:spTree>
    <p:extLst>
      <p:ext uri="{BB962C8B-B14F-4D97-AF65-F5344CB8AC3E}">
        <p14:creationId xmlns:p14="http://schemas.microsoft.com/office/powerpoint/2010/main" val="128979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251C2331-A29E-3E2D-12AB-5DC85F5B1F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7041"/>
              </p:ext>
            </p:extLst>
          </p:nvPr>
        </p:nvGraphicFramePr>
        <p:xfrm>
          <a:off x="5316387" y="728118"/>
          <a:ext cx="357735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4157">
                  <a:extLst>
                    <a:ext uri="{9D8B030D-6E8A-4147-A177-3AD203B41FA5}">
                      <a16:colId xmlns:a16="http://schemas.microsoft.com/office/drawing/2014/main" val="1561281723"/>
                    </a:ext>
                  </a:extLst>
                </a:gridCol>
                <a:gridCol w="943199">
                  <a:extLst>
                    <a:ext uri="{9D8B030D-6E8A-4147-A177-3AD203B41FA5}">
                      <a16:colId xmlns:a16="http://schemas.microsoft.com/office/drawing/2014/main" val="3127046939"/>
                    </a:ext>
                  </a:extLst>
                </a:gridCol>
              </a:tblGrid>
              <a:tr h="378106">
                <a:tc>
                  <a:txBody>
                    <a:bodyPr/>
                    <a:lstStyle/>
                    <a:p>
                      <a:r>
                        <a:rPr lang="en-GB" sz="2400" dirty="0"/>
                        <a:t>Tuckers, Fullers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525245"/>
                  </a:ext>
                </a:extLst>
              </a:tr>
              <a:tr h="373739">
                <a:tc>
                  <a:txBody>
                    <a:bodyPr/>
                    <a:lstStyle/>
                    <a:p>
                      <a:r>
                        <a:rPr lang="en-GB" sz="2400" dirty="0"/>
                        <a:t>Weavers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877897"/>
                  </a:ext>
                </a:extLst>
              </a:tr>
              <a:tr h="427508">
                <a:tc>
                  <a:txBody>
                    <a:bodyPr/>
                    <a:lstStyle/>
                    <a:p>
                      <a:r>
                        <a:rPr lang="en-GB" sz="2400" dirty="0"/>
                        <a:t>Mercers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044167"/>
                  </a:ext>
                </a:extLst>
              </a:tr>
              <a:tr h="427508">
                <a:tc>
                  <a:txBody>
                    <a:bodyPr/>
                    <a:lstStyle/>
                    <a:p>
                      <a:r>
                        <a:rPr lang="en-GB" sz="2400" dirty="0"/>
                        <a:t>Hosiers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68047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7ECC494-9539-932D-CCAF-065C645A0B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388631"/>
              </p:ext>
            </p:extLst>
          </p:nvPr>
        </p:nvGraphicFramePr>
        <p:xfrm>
          <a:off x="5316387" y="3315904"/>
          <a:ext cx="6315237" cy="23436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0277">
                  <a:extLst>
                    <a:ext uri="{9D8B030D-6E8A-4147-A177-3AD203B41FA5}">
                      <a16:colId xmlns:a16="http://schemas.microsoft.com/office/drawing/2014/main" val="1561281723"/>
                    </a:ext>
                  </a:extLst>
                </a:gridCol>
                <a:gridCol w="5754960">
                  <a:extLst>
                    <a:ext uri="{9D8B030D-6E8A-4147-A177-3AD203B41FA5}">
                      <a16:colId xmlns:a16="http://schemas.microsoft.com/office/drawing/2014/main" val="3127046939"/>
                    </a:ext>
                  </a:extLst>
                </a:gridCol>
              </a:tblGrid>
              <a:tr h="499774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i="1" dirty="0"/>
                        <a:t>Trades in knitwear, hose and stockings.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525245"/>
                  </a:ext>
                </a:extLst>
              </a:tr>
              <a:tr h="693331"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i="1" dirty="0"/>
                        <a:t>Buys and sells textiles (cloth) especially silk.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870524"/>
                  </a:ext>
                </a:extLst>
              </a:tr>
              <a:tr h="693331"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i="1" dirty="0"/>
                        <a:t>Cleans and thickens woollen cloth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877897"/>
                  </a:ext>
                </a:extLst>
              </a:tr>
              <a:tr h="447953"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i="1" dirty="0"/>
                        <a:t>Weaves woollen cloth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04416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72BAB04-22B2-4639-0B4A-61DEE74B320F}"/>
              </a:ext>
            </a:extLst>
          </p:cNvPr>
          <p:cNvSpPr txBox="1"/>
          <p:nvPr/>
        </p:nvSpPr>
        <p:spPr>
          <a:xfrm>
            <a:off x="4854591" y="212600"/>
            <a:ext cx="4792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Which is the correct job description? </a:t>
            </a:r>
          </a:p>
        </p:txBody>
      </p:sp>
      <p:pic>
        <p:nvPicPr>
          <p:cNvPr id="10" name="Picture 9" descr="A map of a city&#10;&#10;AI-generated content may be incorrect.">
            <a:extLst>
              <a:ext uri="{FF2B5EF4-FFF2-40B4-BE49-F238E27FC236}">
                <a16:creationId xmlns:a16="http://schemas.microsoft.com/office/drawing/2014/main" id="{014613D6-F892-707E-EC08-E3782F20D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2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535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3.3 Bath Textile Trades  in the 17th Century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worked where and why?</dc:title>
  <dc:creator>Paula Owens</dc:creator>
  <cp:lastModifiedBy>Paula Owens</cp:lastModifiedBy>
  <cp:revision>4</cp:revision>
  <dcterms:created xsi:type="dcterms:W3CDTF">2022-05-12T22:02:55Z</dcterms:created>
  <dcterms:modified xsi:type="dcterms:W3CDTF">2025-05-27T08:43:37Z</dcterms:modified>
</cp:coreProperties>
</file>